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27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4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47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0.xml.rels" ContentType="application/vnd.openxmlformats-package.relationships+xml"/>
  <Override PartName="/ppt/slideMasters/_rels/slideMaster4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48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4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43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9.xml.rels" ContentType="application/vnd.openxmlformats-package.relationships+xml"/>
  <Override PartName="/ppt/slideMasters/_rels/slideMaster44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6.xml.rels" ContentType="application/vnd.openxmlformats-package.relationships+xml"/>
  <Override PartName="/ppt/slideMasters/_rels/slideMaster37.xml.rels" ContentType="application/vnd.openxmlformats-package.relationships+xml"/>
  <Override PartName="/ppt/slideMasters/_rels/slideMaster38.xml.rels" ContentType="application/vnd.openxmlformats-package.relationships+xml"/>
  <Override PartName="/ppt/slideMasters/_rels/slideMaster39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42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29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0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4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36.xml" ContentType="application/vnd.openxmlformats-officedocument.presentationml.slideMaster+xml"/>
  <Override PartName="/ppt/slideMasters/slideMaster37.xml" ContentType="application/vnd.openxmlformats-officedocument.presentationml.slideMaster+xml"/>
  <Override PartName="/ppt/slideMasters/slideMaster38.xml" ContentType="application/vnd.openxmlformats-officedocument.presentationml.slideMaster+xml"/>
  <Override PartName="/ppt/slideMasters/slideMaster40.xml" ContentType="application/vnd.openxmlformats-officedocument.presentationml.slideMaster+xml"/>
  <Override PartName="/ppt/slideMasters/slideMaster39.xml" ContentType="application/vnd.openxmlformats-officedocument.presentationml.slideMaster+xml"/>
  <Override PartName="/ppt/slideMasters/slideMaster41.xml" ContentType="application/vnd.openxmlformats-officedocument.presentationml.slideMaster+xml"/>
  <Override PartName="/ppt/slideMasters/slideMaster42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43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48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6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47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45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7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22.xml" ContentType="application/vnd.openxmlformats-officedocument.theme+xml"/>
  <Override PartName="/ppt/theme/theme21.xml" ContentType="application/vnd.openxmlformats-officedocument.theme+xml"/>
  <Override PartName="/ppt/theme/theme19.xml" ContentType="application/vnd.openxmlformats-officedocument.theme+xml"/>
  <Override PartName="/ppt/theme/theme20.xml" ContentType="application/vnd.openxmlformats-officedocument.theme+xml"/>
  <Override PartName="/ppt/theme/theme18.xml" ContentType="application/vnd.openxmlformats-officedocument.theme+xml"/>
  <Override PartName="/ppt/theme/theme17.xml" ContentType="application/vnd.openxmlformats-officedocument.theme+xml"/>
  <Override PartName="/ppt/theme/theme16.xml" ContentType="application/vnd.openxmlformats-officedocument.theme+xml"/>
  <Override PartName="/ppt/theme/theme15.xml" ContentType="application/vnd.openxmlformats-officedocument.theme+xml"/>
  <Override PartName="/ppt/theme/theme1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48.xml" ContentType="application/vnd.openxmlformats-officedocument.theme+xml"/>
  <Override PartName="/ppt/theme/theme2.xml" ContentType="application/vnd.openxmlformats-officedocument.theme+xml"/>
  <Override PartName="/ppt/theme/theme37.xml" ContentType="application/vnd.openxmlformats-officedocument.theme+xml"/>
  <Override PartName="/ppt/theme/theme38.xml" ContentType="application/vnd.openxmlformats-officedocument.theme+xml"/>
  <Override PartName="/ppt/theme/theme40.xml" ContentType="application/vnd.openxmlformats-officedocument.theme+xml"/>
  <Override PartName="/ppt/theme/theme39.xml" ContentType="application/vnd.openxmlformats-officedocument.theme+xml"/>
  <Override PartName="/ppt/theme/theme41.xml" ContentType="application/vnd.openxmlformats-officedocument.theme+xml"/>
  <Override PartName="/ppt/theme/theme42.xml" ContentType="application/vnd.openxmlformats-officedocument.theme+xml"/>
  <Override PartName="/ppt/theme/theme43.xml" ContentType="application/vnd.openxmlformats-officedocument.theme+xml"/>
  <Override PartName="/ppt/theme/theme44.xml" ContentType="application/vnd.openxmlformats-officedocument.theme+xml"/>
  <Override PartName="/ppt/theme/theme45.xml" ContentType="application/vnd.openxmlformats-officedocument.theme+xml"/>
  <Override PartName="/ppt/theme/theme47.xml" ContentType="application/vnd.openxmlformats-officedocument.theme+xml"/>
  <Override PartName="/ppt/theme/theme10.xml" ContentType="application/vnd.openxmlformats-officedocument.theme+xml"/>
  <Override PartName="/ppt/theme/theme36.xml" ContentType="application/vnd.openxmlformats-officedocument.theme+xml"/>
  <Override PartName="/ppt/theme/theme9.xml" ContentType="application/vnd.openxmlformats-officedocument.theme+xml"/>
  <Override PartName="/ppt/theme/theme46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13.xml" ContentType="application/vnd.openxmlformats-officedocument.theme+xml"/>
  <Override PartName="/ppt/theme/theme3.xml" ContentType="application/vnd.openxmlformats-officedocument.theme+xml"/>
  <Override PartName="/ppt/theme/theme30.xml" ContentType="application/vnd.openxmlformats-officedocument.theme+xml"/>
  <Override PartName="/ppt/theme/theme12.xml" ContentType="application/vnd.openxmlformats-officedocument.theme+xml"/>
  <Override PartName="/ppt/theme/theme49.xml" ContentType="application/vnd.openxmlformats-officedocument.them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2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  <p:sldMasterId id="2147483718" r:id="rId37"/>
    <p:sldMasterId id="2147483720" r:id="rId38"/>
    <p:sldMasterId id="2147483722" r:id="rId39"/>
    <p:sldMasterId id="2147483724" r:id="rId40"/>
    <p:sldMasterId id="2147483726" r:id="rId41"/>
    <p:sldMasterId id="2147483728" r:id="rId42"/>
    <p:sldMasterId id="2147483730" r:id="rId43"/>
    <p:sldMasterId id="2147483732" r:id="rId44"/>
    <p:sldMasterId id="2147483734" r:id="rId45"/>
    <p:sldMasterId id="2147483736" r:id="rId46"/>
    <p:sldMasterId id="2147483738" r:id="rId47"/>
    <p:sldMasterId id="2147483740" r:id="rId48"/>
    <p:sldMasterId id="2147483742" r:id="rId49"/>
  </p:sldMasterIdLst>
  <p:notesMasterIdLst>
    <p:notesMasterId r:id="rId50"/>
  </p:notesMasterIdLst>
  <p:sldIdLst>
    <p:sldId id="256" r:id="rId51"/>
    <p:sldId id="257" r:id="rId52"/>
    <p:sldId id="258" r:id="rId53"/>
    <p:sldId id="259" r:id="rId54"/>
    <p:sldId id="260" r:id="rId55"/>
    <p:sldId id="261" r:id="rId56"/>
    <p:sldId id="262" r:id="rId57"/>
    <p:sldId id="263" r:id="rId58"/>
    <p:sldId id="264" r:id="rId59"/>
    <p:sldId id="265" r:id="rId60"/>
    <p:sldId id="266" r:id="rId61"/>
    <p:sldId id="267" r:id="rId62"/>
    <p:sldId id="268" r:id="rId63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slideMaster" Target="slideMasters/slideMaster36.xml"/><Relationship Id="rId38" Type="http://schemas.openxmlformats.org/officeDocument/2006/relationships/slideMaster" Target="slideMasters/slideMaster37.xml"/><Relationship Id="rId39" Type="http://schemas.openxmlformats.org/officeDocument/2006/relationships/slideMaster" Target="slideMasters/slideMaster38.xml"/><Relationship Id="rId40" Type="http://schemas.openxmlformats.org/officeDocument/2006/relationships/slideMaster" Target="slideMasters/slideMaster39.xml"/><Relationship Id="rId41" Type="http://schemas.openxmlformats.org/officeDocument/2006/relationships/slideMaster" Target="slideMasters/slideMaster40.xml"/><Relationship Id="rId42" Type="http://schemas.openxmlformats.org/officeDocument/2006/relationships/slideMaster" Target="slideMasters/slideMaster41.xml"/><Relationship Id="rId43" Type="http://schemas.openxmlformats.org/officeDocument/2006/relationships/slideMaster" Target="slideMasters/slideMaster42.xml"/><Relationship Id="rId44" Type="http://schemas.openxmlformats.org/officeDocument/2006/relationships/slideMaster" Target="slideMasters/slideMaster43.xml"/><Relationship Id="rId45" Type="http://schemas.openxmlformats.org/officeDocument/2006/relationships/slideMaster" Target="slideMasters/slideMaster44.xml"/><Relationship Id="rId46" Type="http://schemas.openxmlformats.org/officeDocument/2006/relationships/slideMaster" Target="slideMasters/slideMaster45.xml"/><Relationship Id="rId47" Type="http://schemas.openxmlformats.org/officeDocument/2006/relationships/slideMaster" Target="slideMasters/slideMaster46.xml"/><Relationship Id="rId48" Type="http://schemas.openxmlformats.org/officeDocument/2006/relationships/slideMaster" Target="slideMasters/slideMaster47.xml"/><Relationship Id="rId49" Type="http://schemas.openxmlformats.org/officeDocument/2006/relationships/slideMaster" Target="slideMasters/slideMaster48.xml"/><Relationship Id="rId50" Type="http://schemas.openxmlformats.org/officeDocument/2006/relationships/notesMaster" Target="notesMasters/notesMaster1.xml"/><Relationship Id="rId51" Type="http://schemas.openxmlformats.org/officeDocument/2006/relationships/slide" Target="slides/slide1.xml"/><Relationship Id="rId52" Type="http://schemas.openxmlformats.org/officeDocument/2006/relationships/slide" Target="slides/slide2.xml"/><Relationship Id="rId53" Type="http://schemas.openxmlformats.org/officeDocument/2006/relationships/slide" Target="slides/slide3.xml"/><Relationship Id="rId54" Type="http://schemas.openxmlformats.org/officeDocument/2006/relationships/slide" Target="slides/slide4.xml"/><Relationship Id="rId55" Type="http://schemas.openxmlformats.org/officeDocument/2006/relationships/slide" Target="slides/slide5.xml"/><Relationship Id="rId56" Type="http://schemas.openxmlformats.org/officeDocument/2006/relationships/slide" Target="slides/slide6.xml"/><Relationship Id="rId57" Type="http://schemas.openxmlformats.org/officeDocument/2006/relationships/slide" Target="slides/slide7.xml"/><Relationship Id="rId58" Type="http://schemas.openxmlformats.org/officeDocument/2006/relationships/slide" Target="slides/slide8.xml"/><Relationship Id="rId59" Type="http://schemas.openxmlformats.org/officeDocument/2006/relationships/slide" Target="slides/slide9.xml"/><Relationship Id="rId60" Type="http://schemas.openxmlformats.org/officeDocument/2006/relationships/slide" Target="slides/slide10.xml"/><Relationship Id="rId61" Type="http://schemas.openxmlformats.org/officeDocument/2006/relationships/slide" Target="slides/slide11.xml"/><Relationship Id="rId62" Type="http://schemas.openxmlformats.org/officeDocument/2006/relationships/slide" Target="slides/slide12.xml"/><Relationship Id="rId63" Type="http://schemas.openxmlformats.org/officeDocument/2006/relationships/slide" Target="slides/slide13.xml"/><Relationship Id="rId6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9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1" name="PlaceHolder 4"/>
          <p:cNvSpPr>
            <a:spLocks noGrp="1"/>
          </p:cNvSpPr>
          <p:nvPr>
            <p:ph type="dt" idx="25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2" name="PlaceHolder 5"/>
          <p:cNvSpPr>
            <a:spLocks noGrp="1"/>
          </p:cNvSpPr>
          <p:nvPr>
            <p:ph type="ftr" idx="26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643" name="PlaceHolder 6"/>
          <p:cNvSpPr>
            <a:spLocks noGrp="1"/>
          </p:cNvSpPr>
          <p:nvPr>
            <p:ph type="sldNum" idx="27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42BE33E3-62E2-420D-AA97-018164DFA5FA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CustomShape 20"/>
          <p:cNvSpPr/>
          <p:nvPr/>
        </p:nvSpPr>
        <p:spPr>
          <a:xfrm>
            <a:off x="666360" y="4616640"/>
            <a:ext cx="5334120" cy="4371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CustomShape 3"/>
          <p:cNvSpPr/>
          <p:nvPr/>
        </p:nvSpPr>
        <p:spPr>
          <a:xfrm>
            <a:off x="685800" y="4342320"/>
            <a:ext cx="5484960" cy="41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CustomShape 5"/>
          <p:cNvSpPr/>
          <p:nvPr/>
        </p:nvSpPr>
        <p:spPr>
          <a:xfrm>
            <a:off x="685800" y="4342320"/>
            <a:ext cx="5484960" cy="41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CustomShape 8"/>
          <p:cNvSpPr/>
          <p:nvPr/>
        </p:nvSpPr>
        <p:spPr>
          <a:xfrm>
            <a:off x="685800" y="4342320"/>
            <a:ext cx="5484960" cy="41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CustomShape 11"/>
          <p:cNvSpPr/>
          <p:nvPr/>
        </p:nvSpPr>
        <p:spPr>
          <a:xfrm>
            <a:off x="685800" y="4342320"/>
            <a:ext cx="5484960" cy="41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CustomShape 14"/>
          <p:cNvSpPr/>
          <p:nvPr/>
        </p:nvSpPr>
        <p:spPr>
          <a:xfrm>
            <a:off x="685800" y="4342320"/>
            <a:ext cx="5484960" cy="411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6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7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8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0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1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2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3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5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6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7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8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5.xml"/>
</Relationships>
</file>

<file path=ppt/slideMasters/_rels/slideMaster36.xml.rels><?xml version="1.0" encoding="UTF-8"?>
<Relationships xmlns="http://schemas.openxmlformats.org/package/2006/relationships"><Relationship Id="rId1" Type="http://schemas.openxmlformats.org/officeDocument/2006/relationships/theme" Target="../theme/theme36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6.xml"/>
</Relationships>
</file>

<file path=ppt/slideMasters/_rels/slideMaster37.xml.rels><?xml version="1.0" encoding="UTF-8"?>
<Relationships xmlns="http://schemas.openxmlformats.org/package/2006/relationships"><Relationship Id="rId1" Type="http://schemas.openxmlformats.org/officeDocument/2006/relationships/theme" Target="../theme/theme37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7.xml"/>
</Relationships>
</file>

<file path=ppt/slideMasters/_rels/slideMaster38.xml.rels><?xml version="1.0" encoding="UTF-8"?>
<Relationships xmlns="http://schemas.openxmlformats.org/package/2006/relationships"><Relationship Id="rId1" Type="http://schemas.openxmlformats.org/officeDocument/2006/relationships/theme" Target="../theme/theme38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8.xml"/>
</Relationships>
</file>

<file path=ppt/slideMasters/_rels/slideMaster39.xml.rels><?xml version="1.0" encoding="UTF-8"?>
<Relationships xmlns="http://schemas.openxmlformats.org/package/2006/relationships"><Relationship Id="rId1" Type="http://schemas.openxmlformats.org/officeDocument/2006/relationships/theme" Target="../theme/theme39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9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4.xml"/>
</Relationships>
</file>

<file path=ppt/slideMasters/_rels/slideMaster40.xml.rels><?xml version="1.0" encoding="UTF-8"?>
<Relationships xmlns="http://schemas.openxmlformats.org/package/2006/relationships"><Relationship Id="rId1" Type="http://schemas.openxmlformats.org/officeDocument/2006/relationships/theme" Target="../theme/theme40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0.xml"/>
</Relationships>
</file>

<file path=ppt/slideMasters/_rels/slideMaster41.xml.rels><?xml version="1.0" encoding="UTF-8"?>
<Relationships xmlns="http://schemas.openxmlformats.org/package/2006/relationships"><Relationship Id="rId1" Type="http://schemas.openxmlformats.org/officeDocument/2006/relationships/theme" Target="../theme/theme41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1.xml"/>
</Relationships>
</file>

<file path=ppt/slideMasters/_rels/slideMaster42.xml.rels><?xml version="1.0" encoding="UTF-8"?>
<Relationships xmlns="http://schemas.openxmlformats.org/package/2006/relationships"><Relationship Id="rId1" Type="http://schemas.openxmlformats.org/officeDocument/2006/relationships/theme" Target="../theme/theme42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2.xml"/>
</Relationships>
</file>

<file path=ppt/slideMasters/_rels/slideMaster43.xml.rels><?xml version="1.0" encoding="UTF-8"?>
<Relationships xmlns="http://schemas.openxmlformats.org/package/2006/relationships"><Relationship Id="rId1" Type="http://schemas.openxmlformats.org/officeDocument/2006/relationships/theme" Target="../theme/theme43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3.xml"/>
</Relationships>
</file>

<file path=ppt/slideMasters/_rels/slideMaster44.xml.rels><?xml version="1.0" encoding="UTF-8"?>
<Relationships xmlns="http://schemas.openxmlformats.org/package/2006/relationships"><Relationship Id="rId1" Type="http://schemas.openxmlformats.org/officeDocument/2006/relationships/theme" Target="../theme/theme44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4.xml"/>
</Relationships>
</file>

<file path=ppt/slideMasters/_rels/slideMaster45.xml.rels><?xml version="1.0" encoding="UTF-8"?>
<Relationships xmlns="http://schemas.openxmlformats.org/package/2006/relationships"><Relationship Id="rId1" Type="http://schemas.openxmlformats.org/officeDocument/2006/relationships/theme" Target="../theme/theme45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5.xml"/>
</Relationships>
</file>

<file path=ppt/slideMasters/_rels/slideMaster46.xml.rels><?xml version="1.0" encoding="UTF-8"?>
<Relationships xmlns="http://schemas.openxmlformats.org/package/2006/relationships"><Relationship Id="rId1" Type="http://schemas.openxmlformats.org/officeDocument/2006/relationships/theme" Target="../theme/theme46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6.xml"/>
</Relationships>
</file>

<file path=ppt/slideMasters/_rels/slideMaster47.xml.rels><?xml version="1.0" encoding="UTF-8"?>
<Relationships xmlns="http://schemas.openxmlformats.org/package/2006/relationships"><Relationship Id="rId1" Type="http://schemas.openxmlformats.org/officeDocument/2006/relationships/theme" Target="../theme/theme47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7.xml"/>
</Relationships>
</file>

<file path=ppt/slideMasters/_rels/slideMaster48.xml.rels><?xml version="1.0" encoding="UTF-8"?>
<Relationships xmlns="http://schemas.openxmlformats.org/package/2006/relationships"><Relationship Id="rId1" Type="http://schemas.openxmlformats.org/officeDocument/2006/relationships/theme" Target="../theme/theme48.xml"/><Relationship Id="rId2" Type="http://schemas.openxmlformats.org/officeDocument/2006/relationships/image" Target="../media/image2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FFE6DE71-2181-412B-BB4A-D41E41F6380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9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0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4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56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7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58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FFE2658-0B9A-4C32-A2F2-0E0A24C69AF3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60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61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2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63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64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7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7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69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0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71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EB23F8A-124B-48B5-B7CF-C96F32074D6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73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74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75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76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77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7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1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83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4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85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F85FB0E9-F4AD-4190-9241-3A0A906D59E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87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88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9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90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91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7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6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98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9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00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F2ADDCCC-D406-4F27-B3FB-36C9BFA52048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1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5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4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1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13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4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15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822081B-E187-430B-8963-CD8BC159C11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5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6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28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9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30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01E17820-0362-4018-B801-DD065CC1412C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1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5"/>
          <p:cNvSpPr>
            <a:spLocks noGrp="1"/>
          </p:cNvSpPr>
          <p:nvPr>
            <p:ph type="dt" idx="3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4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1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43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4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45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2CF2B73-21CE-412F-938D-C0A4C9D2198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4"/>
          <p:cNvSpPr>
            <a:spLocks noGrp="1"/>
          </p:cNvSpPr>
          <p:nvPr>
            <p:ph type="dt" idx="4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4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5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5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4C4208F-41DA-43A9-8118-A1E40523BFD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 type="dt" idx="5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4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1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2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73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4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75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7A47588-5658-478A-BB66-5537BA457FAB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8"/>
          <p:cNvSpPr>
            <a:spLocks noGrp="1"/>
          </p:cNvSpPr>
          <p:nvPr>
            <p:ph type="dt" idx="6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4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5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8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8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89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AAEA97CA-FE8E-4C06-892F-21489BF26D23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0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291" name="PlaceHolder 1"/>
          <p:cNvSpPr>
            <a:spLocks noGrp="1"/>
          </p:cNvSpPr>
          <p:nvPr>
            <p:ph type="dt" idx="7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9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1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2C392C5-C64A-4543-935F-C2289FE4099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3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24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5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26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27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7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9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29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5623111-8E24-4280-B88E-63116A5FCFA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9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 type="dt" idx="8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4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0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0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46E6E30-0660-4AE0-B0AE-D14D84CA6DCB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dt" idx="9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4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5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1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18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19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9FCB444-9AC7-4173-9861-D26DDC42FB5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0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4"/>
          <p:cNvSpPr>
            <a:spLocks noGrp="1"/>
          </p:cNvSpPr>
          <p:nvPr>
            <p:ph type="dt" idx="10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4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8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30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1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32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3E7679C-C244-4B42-9898-4B939006B793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dt" idx="11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4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7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8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39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0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41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8AFEEA8-79E3-4AF8-A1DE-781295A8D434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2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43" name="PlaceHolder 1"/>
          <p:cNvSpPr>
            <a:spLocks noGrp="1"/>
          </p:cNvSpPr>
          <p:nvPr>
            <p:ph type="dt" idx="12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4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4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4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E3E9D02-ABDB-4DBA-BDDC-926E531FE66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4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5"/>
          <p:cNvSpPr>
            <a:spLocks noGrp="1"/>
          </p:cNvSpPr>
          <p:nvPr>
            <p:ph type="dt" idx="13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4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9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61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63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CA2F48C-F216-463E-B9E2-2EB4F5EBC096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6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5"/>
          <p:cNvSpPr>
            <a:spLocks noGrp="1"/>
          </p:cNvSpPr>
          <p:nvPr>
            <p:ph type="dt" idx="14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4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7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7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ABFCACB-7A40-4A33-8A86-DF392128AFC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7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5"/>
          <p:cNvSpPr>
            <a:spLocks noGrp="1"/>
          </p:cNvSpPr>
          <p:nvPr>
            <p:ph type="dt" idx="15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4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9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91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93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7B46E2D2-5AFF-44C8-850B-7226127DB7C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9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 type="dt" idx="16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4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2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04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5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06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F3CD3A50-AE0F-48E7-BC2C-58D0A6FE2DC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0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6"/>
          <p:cNvSpPr>
            <a:spLocks noGrp="1"/>
          </p:cNvSpPr>
          <p:nvPr>
            <p:ph type="dt" idx="17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2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34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09624879-CD58-4E67-ABF8-3CA7B442C8C3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36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37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39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40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7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9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21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23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247439B8-C6B8-4F68-A017-75082044C3C5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2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8"/>
          <p:cNvSpPr>
            <a:spLocks noGrp="1"/>
          </p:cNvSpPr>
          <p:nvPr>
            <p:ph type="dt" idx="18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4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3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35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6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37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385AA00C-AEF6-4B81-BABE-4300FB2080A9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8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39" name="PlaceHolder 1"/>
          <p:cNvSpPr>
            <a:spLocks noGrp="1"/>
          </p:cNvSpPr>
          <p:nvPr>
            <p:ph type="dt" idx="19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4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0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42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44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4EF2D7F-EC88-414B-8714-5F45D3AFE0E6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5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 type="dt" idx="20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4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50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52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54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8E8F50F7-CFE7-4410-A61A-C4C58D81700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55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3"/>
          <p:cNvSpPr>
            <a:spLocks noGrp="1"/>
          </p:cNvSpPr>
          <p:nvPr>
            <p:ph type="dt" idx="21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4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61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63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4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65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322A830-F4C1-4AFE-9945-B156D6D3592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6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4"/>
          <p:cNvSpPr>
            <a:spLocks noGrp="1"/>
          </p:cNvSpPr>
          <p:nvPr>
            <p:ph type="dt" idx="22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4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74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76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78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4D5C62D-D9A3-4C81-9160-46D705DF4DF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79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1" name="PlaceHolder 2"/>
          <p:cNvSpPr>
            <a:spLocks noGrp="1"/>
          </p:cNvSpPr>
          <p:nvPr>
            <p:ph type="dt" idx="23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4"/>
  </p:sldLayoutIdLst>
</p:sldMaster>
</file>

<file path=ppt/slideMasters/slideMaster3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3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4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85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6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87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6FA702CE-7285-461D-A0DE-79992DEEE431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88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89" name="PlaceHolder 1"/>
          <p:cNvSpPr>
            <a:spLocks noGrp="1"/>
          </p:cNvSpPr>
          <p:nvPr>
            <p:ph type="dt" idx="24"/>
          </p:nvPr>
        </p:nvSpPr>
        <p:spPr>
          <a:xfrm>
            <a:off x="0" y="6496920"/>
            <a:ext cx="2742120" cy="363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9" r:id="rId4"/>
  </p:sldLayoutIdLst>
</p:sldMaster>
</file>

<file path=ppt/slideMasters/slideMaster3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0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92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94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056EC051-04F9-49E0-92EE-01126F7ED8B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4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1" r:id="rId4"/>
  </p:sldLayoutIdLst>
</p:sldMaster>
</file>

<file path=ppt/slideMasters/slideMaster3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5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6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0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08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09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2B5C9CE9-F665-4DE1-885C-B2D9F778ACF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0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1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3" r:id="rId4"/>
  </p:sldLayoutIdLst>
</p:sldMaster>
</file>

<file path=ppt/slideMasters/slideMaster3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0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1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22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24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6D1750C-8133-4EF3-A611-7215CF9EF84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5" r:id="rId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3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4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5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21160F06-4C10-49B2-8E42-09867C0CC8F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47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48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50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51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7"/>
  </p:sldLayoutIdLst>
</p:sldMaster>
</file>

<file path=ppt/slideMasters/slideMaster4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5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6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3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38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9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56BBC1BE-8EA4-4432-9886-74CAF8484005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0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41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4"/>
  </p:sldLayoutIdLst>
</p:sldMaster>
</file>

<file path=ppt/slideMasters/slideMaster4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8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9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50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51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52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2C78539-850D-48F3-BC62-2D9F6532F70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3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5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9" r:id="rId4"/>
  </p:sldLayoutIdLst>
</p:sldMaster>
</file>

<file path=ppt/slideMasters/slideMaster4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5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6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6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68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69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BE47480B-9D56-4E68-BF1E-DD01142B48BF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0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1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1" r:id="rId4"/>
  </p:sldLayoutIdLst>
</p:sldMaster>
</file>

<file path=ppt/slideMasters/slideMaster4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9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0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81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8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83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AE0E9854-997D-4F0D-B45E-BB2F4B86DC0C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4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85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3" r:id="rId4"/>
  </p:sldLayoutIdLst>
</p:sldMaster>
</file>

<file path=ppt/slideMasters/slideMaster4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88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9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90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1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92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ADCF714-E913-49A4-A318-C9AF7CF0AF5D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3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9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5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5" r:id="rId4"/>
  </p:sldLayoutIdLst>
</p:sldMaster>
</file>

<file path=ppt/slideMasters/slideMaster4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8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9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00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1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602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A55EA76-35C6-441D-852D-E5FAE2CA550B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3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04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6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7" r:id="rId4"/>
  </p:sldLayoutIdLst>
</p:sldMaster>
</file>

<file path=ppt/slideMasters/slideMaster4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9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0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11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613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D34FF07-7C55-4B74-9298-B665DF1C617E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4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5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6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39" r:id="rId4"/>
  </p:sldLayoutIdLst>
</p:sldMaster>
</file>

<file path=ppt/slideMasters/slideMaster4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2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3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24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25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626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B082371-07CA-4F25-9AAF-02E940941788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7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28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  <p:sp>
        <p:nvSpPr>
          <p:cNvPr id="6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1" r:id="rId4"/>
  </p:sldLayoutIdLst>
</p:sldMaster>
</file>

<file path=ppt/slideMasters/slideMaster4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1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2" name="Rectangle 13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33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4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635" name="Slide Number Placeholder 5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84A59BC2-7EA0-450E-9240-7FC0A5595AB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6" name="TextBox 2"/>
          <p:cNvSpPr/>
          <p:nvPr/>
        </p:nvSpPr>
        <p:spPr>
          <a:xfrm>
            <a:off x="2190960" y="3271320"/>
            <a:ext cx="772056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040" cy="87696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43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0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2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64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85E87A29-FF1F-4EAF-82CD-CAB41645446F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6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67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69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70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7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81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2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83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2E0ACD2-92FD-4A49-9194-A6CF230E9C1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85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86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7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88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89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7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8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00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1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02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DFABE91-A9BB-459B-A0F5-F1E0062C9E52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04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05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6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07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08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7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5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17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8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19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DE565E76-53B9-4B71-BB88-8ED2D7BF4118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21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22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24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25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71666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7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6" name="Rectangle 50" hidden="1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Rectangle 13" hidden="1"/>
          <p:cNvSpPr/>
          <p:nvPr/>
        </p:nvSpPr>
        <p:spPr>
          <a:xfrm>
            <a:off x="0" y="752040"/>
            <a:ext cx="12189960" cy="182880"/>
          </a:xfrm>
          <a:prstGeom prst="rect">
            <a:avLst/>
          </a:prstGeom>
          <a:gradFill rotWithShape="0">
            <a:gsLst>
              <a:gs pos="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38" name="Rectangle 50" hidden="1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6680" cy="106956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0" name="Slide Number Placeholder 5" hidden="1"/>
          <p:cNvSpPr/>
          <p:nvPr/>
        </p:nvSpPr>
        <p:spPr>
          <a:xfrm>
            <a:off x="11582280" y="6619680"/>
            <a:ext cx="470520" cy="23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21921D63-A1BB-45A8-BD96-431B9FD742D5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5"/>
          <p:cNvSpPr/>
          <p:nvPr/>
        </p:nvSpPr>
        <p:spPr>
          <a:xfrm>
            <a:off x="11940120" y="6649200"/>
            <a:ext cx="249480" cy="206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674604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143" name="Rectangle 50"/>
          <p:cNvSpPr/>
          <p:nvPr/>
        </p:nvSpPr>
        <p:spPr>
          <a:xfrm>
            <a:off x="0" y="8280"/>
            <a:ext cx="1218996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4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4280" cy="80568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pic>
        <p:nvPicPr>
          <p:cNvPr id="145" name="" descr=""/>
          <p:cNvPicPr/>
          <p:nvPr/>
        </p:nvPicPr>
        <p:blipFill>
          <a:blip r:embed="rId5"/>
          <a:stretch/>
        </p:blipFill>
        <p:spPr>
          <a:xfrm>
            <a:off x="0" y="0"/>
            <a:ext cx="914040" cy="876960"/>
          </a:xfrm>
          <a:prstGeom prst="rect">
            <a:avLst/>
          </a:prstGeom>
          <a:ln w="0">
            <a:noFill/>
          </a:ln>
        </p:spPr>
      </p:pic>
      <p:pic>
        <p:nvPicPr>
          <p:cNvPr id="146" name="" descr=""/>
          <p:cNvPicPr/>
          <p:nvPr/>
        </p:nvPicPr>
        <p:blipFill>
          <a:blip r:embed="rId6"/>
          <a:stretch/>
        </p:blipFill>
        <p:spPr>
          <a:xfrm>
            <a:off x="4442400" y="1326240"/>
            <a:ext cx="3281400" cy="328140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20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7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CustomShape 19"/>
          <p:cNvSpPr/>
          <p:nvPr/>
        </p:nvSpPr>
        <p:spPr>
          <a:xfrm>
            <a:off x="688680" y="4222800"/>
            <a:ext cx="10967760" cy="11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Object-Oriented Programming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5" name="CustomShape 2"/>
          <p:cNvSpPr/>
          <p:nvPr/>
        </p:nvSpPr>
        <p:spPr>
          <a:xfrm>
            <a:off x="228600" y="5257800"/>
            <a:ext cx="7234200" cy="1152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040" cy="7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1720" cy="4942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64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600" cy="3407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TextBox 5"/>
          <p:cNvSpPr/>
          <p:nvPr/>
        </p:nvSpPr>
        <p:spPr>
          <a:xfrm>
            <a:off x="3877200" y="3292920"/>
            <a:ext cx="4436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TextBox 5"/>
          <p:cNvSpPr/>
          <p:nvPr/>
        </p:nvSpPr>
        <p:spPr>
          <a:xfrm>
            <a:off x="3410280" y="3292920"/>
            <a:ext cx="55378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CustomShape 1"/>
          <p:cNvSpPr/>
          <p:nvPr/>
        </p:nvSpPr>
        <p:spPr>
          <a:xfrm>
            <a:off x="608040" y="-1584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Classes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7" name="CustomShape 4"/>
          <p:cNvSpPr/>
          <p:nvPr/>
        </p:nvSpPr>
        <p:spPr>
          <a:xfrm>
            <a:off x="871200" y="1363320"/>
            <a:ext cx="10707480" cy="3960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Functions can be used to define actions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Classes can be used to define objects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Once an object has been defined, it is referred to as an instance of that class.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For instance (heh), if a pizza is a class, then a pepperoni pizza is an instance of that class.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pepperoni pizza is the object created from the class of pizza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CustomShape 6"/>
          <p:cNvSpPr/>
          <p:nvPr/>
        </p:nvSpPr>
        <p:spPr>
          <a:xfrm>
            <a:off x="608040" y="-1944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init Function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9" name="CustomShape 7"/>
          <p:cNvSpPr/>
          <p:nvPr/>
        </p:nvSpPr>
        <p:spPr>
          <a:xfrm>
            <a:off x="855720" y="1388160"/>
            <a:ext cx="10707480" cy="502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"""A model of a person"""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__init__(self, f_name, l_name, age)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"""The attributes of a person"""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self.first_name = f_name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self.last_name = l_name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self.age = age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self.height = 0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self.weight = 0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TextShape 1"/>
          <p:cNvSpPr/>
          <p:nvPr/>
        </p:nvSpPr>
        <p:spPr>
          <a:xfrm>
            <a:off x="608400" y="165600"/>
            <a:ext cx="10963080" cy="113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repr Function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1" name="TextShape 2"/>
          <p:cNvSpPr/>
          <p:nvPr/>
        </p:nvSpPr>
        <p:spPr>
          <a:xfrm>
            <a:off x="552600" y="1413360"/>
            <a:ext cx="10963080" cy="338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28400" indent="-322920">
              <a:lnSpc>
                <a:spcPct val="93000"/>
              </a:lnSpc>
              <a:buClr>
                <a:srgbClr val="ff6633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repr function returns any Python expression.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def __repr__(self):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93000"/>
              </a:lnSpc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return f“{self.first_name} {self.last_name} {self.age}”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TextShape 4"/>
          <p:cNvSpPr/>
          <p:nvPr/>
        </p:nvSpPr>
        <p:spPr>
          <a:xfrm>
            <a:off x="608400" y="129600"/>
            <a:ext cx="10963080" cy="1138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Class - The str Function</a:t>
            </a:r>
            <a:br>
              <a:rPr sz="4400"/>
            </a:b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3" name="TextShape 3"/>
          <p:cNvSpPr/>
          <p:nvPr/>
        </p:nvSpPr>
        <p:spPr>
          <a:xfrm>
            <a:off x="426600" y="1144080"/>
            <a:ext cx="10963080" cy="5256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428400" indent="-322920">
              <a:lnSpc>
                <a:spcPct val="93000"/>
              </a:lnSpc>
              <a:buClr>
                <a:srgbClr val="ff6633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str function returns a string that represents the object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3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__str__(self):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(f”First name: {self.first_name}\n”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f”Last name: {self.last_name}\n”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f”Age: {self.age}\n”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105120"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CustomShape 9"/>
          <p:cNvSpPr/>
          <p:nvPr/>
        </p:nvSpPr>
        <p:spPr>
          <a:xfrm>
            <a:off x="608040" y="-1944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Adding to the Class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5" name="CustomShape 10"/>
          <p:cNvSpPr/>
          <p:nvPr/>
        </p:nvSpPr>
        <p:spPr>
          <a:xfrm>
            <a:off x="871200" y="1327320"/>
            <a:ext cx="10707480" cy="407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124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get_full_name(self):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person's full name"""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f"{self.first_name.title()} {self.last_name.title()}"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get_age(self):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"""Returns the person's age"""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return self.age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CustomShape 12"/>
          <p:cNvSpPr/>
          <p:nvPr/>
        </p:nvSpPr>
        <p:spPr>
          <a:xfrm>
            <a:off x="608040" y="-1584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More Methods in the Class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7" name="CustomShape 13"/>
          <p:cNvSpPr/>
          <p:nvPr/>
        </p:nvSpPr>
        <p:spPr>
          <a:xfrm>
            <a:off x="871200" y="1363680"/>
            <a:ext cx="10707480" cy="375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class Person():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---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def update_age(self, yrs)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"""Updates the person's age"""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self.age = yrs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     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print("Happy birthday!")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CustomShape 15"/>
          <p:cNvSpPr/>
          <p:nvPr/>
        </p:nvSpPr>
        <p:spPr>
          <a:xfrm>
            <a:off x="608040" y="-1584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9" name="CustomShape 16"/>
          <p:cNvSpPr/>
          <p:nvPr/>
        </p:nvSpPr>
        <p:spPr>
          <a:xfrm>
            <a:off x="871200" y="1795680"/>
            <a:ext cx="10707480" cy="3754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t">
            <a:noAutofit/>
          </a:bodyPr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Once the class is finished, it can be saved as a module.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428400" indent="-322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The module can be accessed as before and used to create instances of the class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040" cy="7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1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1720" cy="4942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7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8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9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0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1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2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3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4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5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6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7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8.xml><?xml version="1.0" encoding="utf-8"?>
<a:theme xmlns:a="http://schemas.openxmlformats.org/drawingml/2006/main" xmlns:r="http://schemas.openxmlformats.org/officeDocument/2006/relationships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9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6350" cap="flat" cmpd="sng" algn="ctr">
          <a:prstDash val="solid"/>
          <a:miter/>
        </a:ln>
        <a:ln w="12700" cap="flat" cmpd="sng" algn="ctr">
          <a:prstDash val="solid"/>
          <a:miter/>
        </a:ln>
        <a:ln w="190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409</TotalTime>
  <Application>LibreOffice/24.2.7.2$Linux_X86_64 LibreOffice_project/420$Build-2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2025-03-31T12:19:56Z</dcterms:modified>
  <cp:revision>12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